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8163" cy="100203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3907"/>
    <a:srgbClr val="ABF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2000" b="1" dirty="0" smtClean="0">
                <a:latin typeface="Agency FB" panose="020B0503020202020204" pitchFamily="34" charset="0"/>
              </a:rPr>
              <a:t>ASISTENCIAS DE BENEFICIARIOS POR DOTACIÓN DEL MES DE MARZO</a:t>
            </a:r>
            <a:r>
              <a:rPr lang="es-MX" sz="2000" b="1" baseline="0" dirty="0" smtClean="0">
                <a:latin typeface="Agency FB" panose="020B0503020202020204" pitchFamily="34" charset="0"/>
              </a:rPr>
              <a:t> </a:t>
            </a:r>
            <a:r>
              <a:rPr lang="es-MX" sz="2000" b="1" dirty="0" smtClean="0">
                <a:latin typeface="Agency FB" panose="020B0503020202020204" pitchFamily="34" charset="0"/>
              </a:rPr>
              <a:t>2020</a:t>
            </a:r>
            <a:endParaRPr lang="es-MX" sz="2000" b="1" dirty="0">
              <a:latin typeface="Agency FB" panose="020B0503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1177288385826775E-2"/>
          <c:y val="7.7425868760711808E-2"/>
          <c:w val="0.93163521161417318"/>
          <c:h val="0.7674865423544203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BENEF. PADRON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7151347765088031E-3"/>
                  <c:y val="0.1007564668594526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2">
                          <a:lumMod val="75000"/>
                        </a:schemeClr>
                      </a:solidFill>
                      <a:latin typeface="Agency FB" panose="020B0503020202020204" pitchFamily="34" charset="0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0.104786725533830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2">
                          <a:lumMod val="75000"/>
                        </a:schemeClr>
                      </a:solidFill>
                      <a:latin typeface="Agency FB" panose="020B0503020202020204" pitchFamily="34" charset="0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4767565176725351E-3"/>
                  <c:y val="0.100756466859452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2">
                          <a:lumMod val="75000"/>
                        </a:schemeClr>
                      </a:solidFill>
                      <a:latin typeface="Agency FB" panose="020B0503020202020204" pitchFamily="34" charset="0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2">
                        <a:lumMod val="7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3"/>
                <c:pt idx="0">
                  <c:v>PADRON 1</c:v>
                </c:pt>
                <c:pt idx="1">
                  <c:v>PADRON 2</c:v>
                </c:pt>
                <c:pt idx="2">
                  <c:v>PADRON 3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43</c:v>
                </c:pt>
                <c:pt idx="1">
                  <c:v>15</c:v>
                </c:pt>
                <c:pt idx="2">
                  <c:v>32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LISTA DE ESPERA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8575673882544014E-2"/>
                  <c:y val="-2.6196681383457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6098917364871387E-2"/>
                  <c:y val="-2.6196681383457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8575673882543924E-2"/>
                  <c:y val="-3.02269400578357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3"/>
                <c:pt idx="0">
                  <c:v>PADRON 1</c:v>
                </c:pt>
                <c:pt idx="1">
                  <c:v>PADRON 2</c:v>
                </c:pt>
                <c:pt idx="2">
                  <c:v>PADRON 3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2</c:v>
                </c:pt>
                <c:pt idx="1">
                  <c:v>0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9175824"/>
        <c:axId val="169180304"/>
        <c:axId val="0"/>
      </c:bar3DChart>
      <c:catAx>
        <c:axId val="169175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169180304"/>
        <c:crosses val="autoZero"/>
        <c:auto val="1"/>
        <c:lblAlgn val="ctr"/>
        <c:lblOffset val="100"/>
        <c:noMultiLvlLbl val="0"/>
      </c:catAx>
      <c:valAx>
        <c:axId val="169180304"/>
        <c:scaling>
          <c:orientation val="minMax"/>
          <c:max val="4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169175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0428744105026966"/>
          <c:y val="0.93133058038104988"/>
          <c:w val="0.39080019517621439"/>
          <c:h val="5.85937729330048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gency FB" panose="020B0503020202020204" pitchFamily="34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292-BBDA-4E17-B41F-963A990D696A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CE75E-DAC2-40FD-B3EE-E921BE713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4867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292-BBDA-4E17-B41F-963A990D696A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CE75E-DAC2-40FD-B3EE-E921BE713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6971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292-BBDA-4E17-B41F-963A990D696A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CE75E-DAC2-40FD-B3EE-E921BE713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0902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292-BBDA-4E17-B41F-963A990D696A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CE75E-DAC2-40FD-B3EE-E921BE713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9005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292-BBDA-4E17-B41F-963A990D696A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CE75E-DAC2-40FD-B3EE-E921BE713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2488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292-BBDA-4E17-B41F-963A990D696A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CE75E-DAC2-40FD-B3EE-E921BE713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641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292-BBDA-4E17-B41F-963A990D696A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CE75E-DAC2-40FD-B3EE-E921BE713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531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292-BBDA-4E17-B41F-963A990D696A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CE75E-DAC2-40FD-B3EE-E921BE713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41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292-BBDA-4E17-B41F-963A990D696A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CE75E-DAC2-40FD-B3EE-E921BE713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1949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292-BBDA-4E17-B41F-963A990D696A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CE75E-DAC2-40FD-B3EE-E921BE713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7074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292-BBDA-4E17-B41F-963A990D696A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CE75E-DAC2-40FD-B3EE-E921BE713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5426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AE292-BBDA-4E17-B41F-963A990D696A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CE75E-DAC2-40FD-B3EE-E921BE713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5595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124227313"/>
              </p:ext>
            </p:extLst>
          </p:nvPr>
        </p:nvGraphicFramePr>
        <p:xfrm>
          <a:off x="900332" y="309489"/>
          <a:ext cx="10255348" cy="6302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02510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16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Agency FB</vt:lpstr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DIF1</cp:lastModifiedBy>
  <cp:revision>5</cp:revision>
  <cp:lastPrinted>2020-06-01T16:02:32Z</cp:lastPrinted>
  <dcterms:created xsi:type="dcterms:W3CDTF">2020-05-31T02:01:38Z</dcterms:created>
  <dcterms:modified xsi:type="dcterms:W3CDTF">2020-06-01T16:03:18Z</dcterms:modified>
</cp:coreProperties>
</file>